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74" r:id="rId10"/>
    <p:sldId id="266" r:id="rId11"/>
    <p:sldId id="267" r:id="rId12"/>
    <p:sldId id="273" r:id="rId13"/>
    <p:sldId id="275" r:id="rId14"/>
    <p:sldId id="276" r:id="rId15"/>
    <p:sldId id="277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23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6824AF-4E35-4A2F-9DC8-FF3E065C58F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3396A1-B768-4336-9FBB-48B343B8D73D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050" dirty="0"/>
            <a:t>Социальный педагог</a:t>
          </a:r>
        </a:p>
      </dgm:t>
    </dgm:pt>
    <dgm:pt modelId="{A6145B63-95E5-4890-B74D-AF323771D72D}" type="parTrans" cxnId="{3E7825D9-4294-4A18-84B6-6EA7C60BBD00}">
      <dgm:prSet/>
      <dgm:spPr/>
      <dgm:t>
        <a:bodyPr/>
        <a:lstStyle/>
        <a:p>
          <a:endParaRPr lang="ru-RU"/>
        </a:p>
      </dgm:t>
    </dgm:pt>
    <dgm:pt modelId="{42AC4162-39A7-437A-A039-55E9E2266B95}" type="sibTrans" cxnId="{3E7825D9-4294-4A18-84B6-6EA7C60BBD00}">
      <dgm:prSet/>
      <dgm:spPr/>
      <dgm:t>
        <a:bodyPr/>
        <a:lstStyle/>
        <a:p>
          <a:endParaRPr lang="ru-RU"/>
        </a:p>
      </dgm:t>
    </dgm:pt>
    <dgm:pt modelId="{F5891265-EC18-495F-986F-4807FDF21564}">
      <dgm:prSet phldrT="[Текст]"/>
      <dgm:spPr/>
      <dgm:t>
        <a:bodyPr/>
        <a:lstStyle/>
        <a:p>
          <a:r>
            <a:rPr lang="ru-RU" dirty="0"/>
            <a:t>Директор школы</a:t>
          </a:r>
        </a:p>
      </dgm:t>
    </dgm:pt>
    <dgm:pt modelId="{B686890D-5649-44A7-959D-DF1D38D8573A}" type="parTrans" cxnId="{47B1028B-CD93-406B-8FE5-78D94FF7D777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69491A35-602C-4646-9A68-2C8C11E122F5}" type="sibTrans" cxnId="{47B1028B-CD93-406B-8FE5-78D94FF7D777}">
      <dgm:prSet/>
      <dgm:spPr/>
      <dgm:t>
        <a:bodyPr/>
        <a:lstStyle/>
        <a:p>
          <a:endParaRPr lang="ru-RU"/>
        </a:p>
      </dgm:t>
    </dgm:pt>
    <dgm:pt modelId="{06B9C39C-50D4-400F-AA95-31D0B9C252B4}">
      <dgm:prSet phldrT="[Текст]"/>
      <dgm:spPr/>
      <dgm:t>
        <a:bodyPr/>
        <a:lstStyle/>
        <a:p>
          <a:r>
            <a:rPr lang="ru-RU" dirty="0"/>
            <a:t>Заместитель директора по УВР</a:t>
          </a:r>
        </a:p>
      </dgm:t>
    </dgm:pt>
    <dgm:pt modelId="{D77C94B5-40D0-4824-B38F-CEBBD062DB3E}" type="parTrans" cxnId="{89245932-73D4-46C7-850D-151A3FF7DE7A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88129F5D-4E3A-4C40-A373-74A3591D7AD7}" type="sibTrans" cxnId="{89245932-73D4-46C7-850D-151A3FF7DE7A}">
      <dgm:prSet/>
      <dgm:spPr/>
      <dgm:t>
        <a:bodyPr/>
        <a:lstStyle/>
        <a:p>
          <a:endParaRPr lang="ru-RU"/>
        </a:p>
      </dgm:t>
    </dgm:pt>
    <dgm:pt modelId="{16697E15-3124-4DF1-98F8-CF635BF4DC4E}">
      <dgm:prSet phldrT="[Текст]"/>
      <dgm:spPr/>
      <dgm:t>
        <a:bodyPr/>
        <a:lstStyle/>
        <a:p>
          <a:r>
            <a:rPr lang="ru-RU" dirty="0"/>
            <a:t>Классный руководитель</a:t>
          </a:r>
        </a:p>
      </dgm:t>
    </dgm:pt>
    <dgm:pt modelId="{3E4141ED-FD53-44D0-A46E-D28FDB9B98F6}" type="parTrans" cxnId="{44DCBC79-60EC-4D4E-A02A-C5EB4C7A8D26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FFE7539A-D15E-4EBC-9EB3-A0149560BE9D}" type="sibTrans" cxnId="{44DCBC79-60EC-4D4E-A02A-C5EB4C7A8D26}">
      <dgm:prSet/>
      <dgm:spPr/>
      <dgm:t>
        <a:bodyPr/>
        <a:lstStyle/>
        <a:p>
          <a:endParaRPr lang="ru-RU"/>
        </a:p>
      </dgm:t>
    </dgm:pt>
    <dgm:pt modelId="{376DFADB-D5FB-4DF6-92E1-5B4A1C9AC0BD}">
      <dgm:prSet phldrT="[Текст]"/>
      <dgm:spPr/>
      <dgm:t>
        <a:bodyPr/>
        <a:lstStyle/>
        <a:p>
          <a:r>
            <a:rPr lang="ru-RU" dirty="0"/>
            <a:t>Педагог-психолог</a:t>
          </a:r>
        </a:p>
      </dgm:t>
    </dgm:pt>
    <dgm:pt modelId="{AE7C61F1-98EA-4549-B5BA-0097B9DBB939}" type="parTrans" cxnId="{A305E33A-DD18-4E55-AB2F-DBFF3C271A16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5005BC5E-A2A1-43F6-B283-59BFFCA9FE4A}" type="sibTrans" cxnId="{A305E33A-DD18-4E55-AB2F-DBFF3C271A16}">
      <dgm:prSet/>
      <dgm:spPr/>
      <dgm:t>
        <a:bodyPr/>
        <a:lstStyle/>
        <a:p>
          <a:endParaRPr lang="ru-RU"/>
        </a:p>
      </dgm:t>
    </dgm:pt>
    <dgm:pt modelId="{91C59579-107A-4EAB-98ED-3ACA4B9CAFF6}">
      <dgm:prSet/>
      <dgm:spPr/>
      <dgm:t>
        <a:bodyPr/>
        <a:lstStyle/>
        <a:p>
          <a:r>
            <a:rPr lang="ru-RU" dirty="0"/>
            <a:t>Учитель-предметник</a:t>
          </a:r>
        </a:p>
      </dgm:t>
    </dgm:pt>
    <dgm:pt modelId="{C749FCDD-37CC-4A43-8C06-CC0A9248A00D}" type="parTrans" cxnId="{AFBB1492-D8D5-4939-B76F-FB0B90534B05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B7C8A421-6DEE-44A1-9A25-15A0692958A5}" type="sibTrans" cxnId="{AFBB1492-D8D5-4939-B76F-FB0B90534B05}">
      <dgm:prSet/>
      <dgm:spPr/>
      <dgm:t>
        <a:bodyPr/>
        <a:lstStyle/>
        <a:p>
          <a:endParaRPr lang="ru-RU"/>
        </a:p>
      </dgm:t>
    </dgm:pt>
    <dgm:pt modelId="{20C6D456-E98C-4206-A9E7-117051969AD5}">
      <dgm:prSet/>
      <dgm:spPr/>
      <dgm:t>
        <a:bodyPr/>
        <a:lstStyle/>
        <a:p>
          <a:r>
            <a:rPr lang="ru-RU" dirty="0"/>
            <a:t>Педагог-логопед</a:t>
          </a:r>
        </a:p>
      </dgm:t>
    </dgm:pt>
    <dgm:pt modelId="{9C0E714A-DB26-42AC-B14A-72704BD31286}" type="parTrans" cxnId="{AED541D3-367E-4E43-B6E5-6AF7ECD222D0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C8572D7B-F6ED-4042-9ECC-B8372EA9A3D2}" type="sibTrans" cxnId="{AED541D3-367E-4E43-B6E5-6AF7ECD222D0}">
      <dgm:prSet/>
      <dgm:spPr/>
      <dgm:t>
        <a:bodyPr/>
        <a:lstStyle/>
        <a:p>
          <a:endParaRPr lang="ru-RU"/>
        </a:p>
      </dgm:t>
    </dgm:pt>
    <dgm:pt modelId="{FEA2396F-D8EB-48C6-B127-D3DA285E4C17}" type="pres">
      <dgm:prSet presAssocID="{7F6824AF-4E35-4A2F-9DC8-FF3E065C58F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CD49B58-EAF6-4750-A032-A7D84B54605E}" type="pres">
      <dgm:prSet presAssocID="{CA3396A1-B768-4336-9FBB-48B343B8D73D}" presName="centerShape" presStyleLbl="node0" presStyleIdx="0" presStyleCnt="1" custScaleX="137289" custScaleY="124213" custLinFactNeighborX="543" custLinFactNeighborY="-3117"/>
      <dgm:spPr/>
    </dgm:pt>
    <dgm:pt modelId="{505A026B-B741-45A3-BDE2-518FFAE06C6E}" type="pres">
      <dgm:prSet presAssocID="{B686890D-5649-44A7-959D-DF1D38D8573A}" presName="parTrans" presStyleLbl="sibTrans2D1" presStyleIdx="0" presStyleCnt="6" custLinFactNeighborX="11249" custLinFactNeighborY="5376"/>
      <dgm:spPr/>
    </dgm:pt>
    <dgm:pt modelId="{466C2BB3-16EB-4238-947C-29E33E333998}" type="pres">
      <dgm:prSet presAssocID="{B686890D-5649-44A7-959D-DF1D38D8573A}" presName="connectorText" presStyleLbl="sibTrans2D1" presStyleIdx="0" presStyleCnt="6"/>
      <dgm:spPr/>
    </dgm:pt>
    <dgm:pt modelId="{660516BB-9CEC-4EBF-978B-FA5F8D4697EC}" type="pres">
      <dgm:prSet presAssocID="{F5891265-EC18-495F-986F-4807FDF21564}" presName="node" presStyleLbl="node1" presStyleIdx="0" presStyleCnt="6">
        <dgm:presLayoutVars>
          <dgm:bulletEnabled val="1"/>
        </dgm:presLayoutVars>
      </dgm:prSet>
      <dgm:spPr/>
    </dgm:pt>
    <dgm:pt modelId="{79432032-2DA8-4FDB-9B2F-612059624B2D}" type="pres">
      <dgm:prSet presAssocID="{D77C94B5-40D0-4824-B38F-CEBBD062DB3E}" presName="parTrans" presStyleLbl="sibTrans2D1" presStyleIdx="1" presStyleCnt="6" custLinFactNeighborX="-10333" custLinFactNeighborY="-2821"/>
      <dgm:spPr/>
    </dgm:pt>
    <dgm:pt modelId="{E7D301DC-3D2F-4E62-A547-579306AF9966}" type="pres">
      <dgm:prSet presAssocID="{D77C94B5-40D0-4824-B38F-CEBBD062DB3E}" presName="connectorText" presStyleLbl="sibTrans2D1" presStyleIdx="1" presStyleCnt="6"/>
      <dgm:spPr/>
    </dgm:pt>
    <dgm:pt modelId="{525D37E7-D303-4691-9757-70E85B9E01D6}" type="pres">
      <dgm:prSet presAssocID="{06B9C39C-50D4-400F-AA95-31D0B9C252B4}" presName="node" presStyleLbl="node1" presStyleIdx="1" presStyleCnt="6">
        <dgm:presLayoutVars>
          <dgm:bulletEnabled val="1"/>
        </dgm:presLayoutVars>
      </dgm:prSet>
      <dgm:spPr/>
    </dgm:pt>
    <dgm:pt modelId="{73BB3761-3ACF-434A-BB37-19F0A8618B48}" type="pres">
      <dgm:prSet presAssocID="{3E4141ED-FD53-44D0-A46E-D28FDB9B98F6}" presName="parTrans" presStyleLbl="sibTrans2D1" presStyleIdx="2" presStyleCnt="6"/>
      <dgm:spPr/>
    </dgm:pt>
    <dgm:pt modelId="{B5619C57-25AD-40A4-9B7D-07A157AC8CA5}" type="pres">
      <dgm:prSet presAssocID="{3E4141ED-FD53-44D0-A46E-D28FDB9B98F6}" presName="connectorText" presStyleLbl="sibTrans2D1" presStyleIdx="2" presStyleCnt="6"/>
      <dgm:spPr/>
    </dgm:pt>
    <dgm:pt modelId="{924D962D-59CC-46ED-B5B3-11970F9F0659}" type="pres">
      <dgm:prSet presAssocID="{16697E15-3124-4DF1-98F8-CF635BF4DC4E}" presName="node" presStyleLbl="node1" presStyleIdx="2" presStyleCnt="6">
        <dgm:presLayoutVars>
          <dgm:bulletEnabled val="1"/>
        </dgm:presLayoutVars>
      </dgm:prSet>
      <dgm:spPr/>
    </dgm:pt>
    <dgm:pt modelId="{8853E0F9-A714-4D60-94B9-359F66DAC1D4}" type="pres">
      <dgm:prSet presAssocID="{AE7C61F1-98EA-4549-B5BA-0097B9DBB939}" presName="parTrans" presStyleLbl="sibTrans2D1" presStyleIdx="3" presStyleCnt="6"/>
      <dgm:spPr/>
    </dgm:pt>
    <dgm:pt modelId="{6EC5CC68-EFE2-4E78-981E-12E56DDBA380}" type="pres">
      <dgm:prSet presAssocID="{AE7C61F1-98EA-4549-B5BA-0097B9DBB939}" presName="connectorText" presStyleLbl="sibTrans2D1" presStyleIdx="3" presStyleCnt="6"/>
      <dgm:spPr/>
    </dgm:pt>
    <dgm:pt modelId="{237037BE-0A79-4A42-A3A4-01F1D99C4270}" type="pres">
      <dgm:prSet presAssocID="{376DFADB-D5FB-4DF6-92E1-5B4A1C9AC0BD}" presName="node" presStyleLbl="node1" presStyleIdx="3" presStyleCnt="6">
        <dgm:presLayoutVars>
          <dgm:bulletEnabled val="1"/>
        </dgm:presLayoutVars>
      </dgm:prSet>
      <dgm:spPr/>
    </dgm:pt>
    <dgm:pt modelId="{8F98AE99-5BCE-4398-8768-88D6ACF8DF50}" type="pres">
      <dgm:prSet presAssocID="{C749FCDD-37CC-4A43-8C06-CC0A9248A00D}" presName="parTrans" presStyleLbl="sibTrans2D1" presStyleIdx="4" presStyleCnt="6"/>
      <dgm:spPr/>
    </dgm:pt>
    <dgm:pt modelId="{14CB44A5-3316-4703-94E6-C4B2682DE1C6}" type="pres">
      <dgm:prSet presAssocID="{C749FCDD-37CC-4A43-8C06-CC0A9248A00D}" presName="connectorText" presStyleLbl="sibTrans2D1" presStyleIdx="4" presStyleCnt="6"/>
      <dgm:spPr/>
    </dgm:pt>
    <dgm:pt modelId="{BE507AFF-4CB8-4293-AE01-EAD15104B634}" type="pres">
      <dgm:prSet presAssocID="{91C59579-107A-4EAB-98ED-3ACA4B9CAFF6}" presName="node" presStyleLbl="node1" presStyleIdx="4" presStyleCnt="6">
        <dgm:presLayoutVars>
          <dgm:bulletEnabled val="1"/>
        </dgm:presLayoutVars>
      </dgm:prSet>
      <dgm:spPr/>
    </dgm:pt>
    <dgm:pt modelId="{6B91B5DF-E918-4AB1-A8FB-A5C611E47F9A}" type="pres">
      <dgm:prSet presAssocID="{9C0E714A-DB26-42AC-B14A-72704BD31286}" presName="parTrans" presStyleLbl="sibTrans2D1" presStyleIdx="5" presStyleCnt="6"/>
      <dgm:spPr/>
    </dgm:pt>
    <dgm:pt modelId="{50812048-87C6-4177-A732-4CE99889CE5A}" type="pres">
      <dgm:prSet presAssocID="{9C0E714A-DB26-42AC-B14A-72704BD31286}" presName="connectorText" presStyleLbl="sibTrans2D1" presStyleIdx="5" presStyleCnt="6"/>
      <dgm:spPr/>
    </dgm:pt>
    <dgm:pt modelId="{C8D135C9-9A38-44FB-9429-3D112437C61F}" type="pres">
      <dgm:prSet presAssocID="{20C6D456-E98C-4206-A9E7-117051969AD5}" presName="node" presStyleLbl="node1" presStyleIdx="5" presStyleCnt="6">
        <dgm:presLayoutVars>
          <dgm:bulletEnabled val="1"/>
        </dgm:presLayoutVars>
      </dgm:prSet>
      <dgm:spPr/>
    </dgm:pt>
  </dgm:ptLst>
  <dgm:cxnLst>
    <dgm:cxn modelId="{CEB18F0E-3BBC-4F06-91BC-E2CD6131779B}" type="presOf" srcId="{AE7C61F1-98EA-4549-B5BA-0097B9DBB939}" destId="{8853E0F9-A714-4D60-94B9-359F66DAC1D4}" srcOrd="0" destOrd="0" presId="urn:microsoft.com/office/officeart/2005/8/layout/radial5"/>
    <dgm:cxn modelId="{23BA2F10-148E-401A-9993-EE3B690236F0}" type="presOf" srcId="{D77C94B5-40D0-4824-B38F-CEBBD062DB3E}" destId="{E7D301DC-3D2F-4E62-A547-579306AF9966}" srcOrd="1" destOrd="0" presId="urn:microsoft.com/office/officeart/2005/8/layout/radial5"/>
    <dgm:cxn modelId="{A93A2E18-727F-4E8A-8919-B2B49E6C7F14}" type="presOf" srcId="{C749FCDD-37CC-4A43-8C06-CC0A9248A00D}" destId="{8F98AE99-5BCE-4398-8768-88D6ACF8DF50}" srcOrd="0" destOrd="0" presId="urn:microsoft.com/office/officeart/2005/8/layout/radial5"/>
    <dgm:cxn modelId="{877B071A-6DCE-4F31-B602-80CB0F99A270}" type="presOf" srcId="{AE7C61F1-98EA-4549-B5BA-0097B9DBB939}" destId="{6EC5CC68-EFE2-4E78-981E-12E56DDBA380}" srcOrd="1" destOrd="0" presId="urn:microsoft.com/office/officeart/2005/8/layout/radial5"/>
    <dgm:cxn modelId="{E640C61C-37AB-46F2-B78C-0368BCF21FB5}" type="presOf" srcId="{B686890D-5649-44A7-959D-DF1D38D8573A}" destId="{505A026B-B741-45A3-BDE2-518FFAE06C6E}" srcOrd="0" destOrd="0" presId="urn:microsoft.com/office/officeart/2005/8/layout/radial5"/>
    <dgm:cxn modelId="{2AB95F2C-4C37-40A9-8211-E0D45F534CF7}" type="presOf" srcId="{16697E15-3124-4DF1-98F8-CF635BF4DC4E}" destId="{924D962D-59CC-46ED-B5B3-11970F9F0659}" srcOrd="0" destOrd="0" presId="urn:microsoft.com/office/officeart/2005/8/layout/radial5"/>
    <dgm:cxn modelId="{4826332E-72DA-4D15-8182-218CA40E8C4F}" type="presOf" srcId="{F5891265-EC18-495F-986F-4807FDF21564}" destId="{660516BB-9CEC-4EBF-978B-FA5F8D4697EC}" srcOrd="0" destOrd="0" presId="urn:microsoft.com/office/officeart/2005/8/layout/radial5"/>
    <dgm:cxn modelId="{89245932-73D4-46C7-850D-151A3FF7DE7A}" srcId="{CA3396A1-B768-4336-9FBB-48B343B8D73D}" destId="{06B9C39C-50D4-400F-AA95-31D0B9C252B4}" srcOrd="1" destOrd="0" parTransId="{D77C94B5-40D0-4824-B38F-CEBBD062DB3E}" sibTransId="{88129F5D-4E3A-4C40-A373-74A3591D7AD7}"/>
    <dgm:cxn modelId="{A305E33A-DD18-4E55-AB2F-DBFF3C271A16}" srcId="{CA3396A1-B768-4336-9FBB-48B343B8D73D}" destId="{376DFADB-D5FB-4DF6-92E1-5B4A1C9AC0BD}" srcOrd="3" destOrd="0" parTransId="{AE7C61F1-98EA-4549-B5BA-0097B9DBB939}" sibTransId="{5005BC5E-A2A1-43F6-B283-59BFFCA9FE4A}"/>
    <dgm:cxn modelId="{CF787E40-E6E3-4257-A1FC-25FAB2F483CD}" type="presOf" srcId="{376DFADB-D5FB-4DF6-92E1-5B4A1C9AC0BD}" destId="{237037BE-0A79-4A42-A3A4-01F1D99C4270}" srcOrd="0" destOrd="0" presId="urn:microsoft.com/office/officeart/2005/8/layout/radial5"/>
    <dgm:cxn modelId="{3F8EC865-9F8C-4091-B011-6580EAD4AE1F}" type="presOf" srcId="{3E4141ED-FD53-44D0-A46E-D28FDB9B98F6}" destId="{B5619C57-25AD-40A4-9B7D-07A157AC8CA5}" srcOrd="1" destOrd="0" presId="urn:microsoft.com/office/officeart/2005/8/layout/radial5"/>
    <dgm:cxn modelId="{88BA5369-0429-42AB-BEB9-3B40DF6744EA}" type="presOf" srcId="{9C0E714A-DB26-42AC-B14A-72704BD31286}" destId="{50812048-87C6-4177-A732-4CE99889CE5A}" srcOrd="1" destOrd="0" presId="urn:microsoft.com/office/officeart/2005/8/layout/radial5"/>
    <dgm:cxn modelId="{B5828A54-11C6-4211-B538-ECB3D0FB4EF1}" type="presOf" srcId="{B686890D-5649-44A7-959D-DF1D38D8573A}" destId="{466C2BB3-16EB-4238-947C-29E33E333998}" srcOrd="1" destOrd="0" presId="urn:microsoft.com/office/officeart/2005/8/layout/radial5"/>
    <dgm:cxn modelId="{44DCBC79-60EC-4D4E-A02A-C5EB4C7A8D26}" srcId="{CA3396A1-B768-4336-9FBB-48B343B8D73D}" destId="{16697E15-3124-4DF1-98F8-CF635BF4DC4E}" srcOrd="2" destOrd="0" parTransId="{3E4141ED-FD53-44D0-A46E-D28FDB9B98F6}" sibTransId="{FFE7539A-D15E-4EBC-9EB3-A0149560BE9D}"/>
    <dgm:cxn modelId="{A97E7985-9639-4884-AE29-5773A57460D9}" type="presOf" srcId="{20C6D456-E98C-4206-A9E7-117051969AD5}" destId="{C8D135C9-9A38-44FB-9429-3D112437C61F}" srcOrd="0" destOrd="0" presId="urn:microsoft.com/office/officeart/2005/8/layout/radial5"/>
    <dgm:cxn modelId="{ECBD7187-32CF-4A25-BDBB-FB1E56EB3681}" type="presOf" srcId="{91C59579-107A-4EAB-98ED-3ACA4B9CAFF6}" destId="{BE507AFF-4CB8-4293-AE01-EAD15104B634}" srcOrd="0" destOrd="0" presId="urn:microsoft.com/office/officeart/2005/8/layout/radial5"/>
    <dgm:cxn modelId="{47B1028B-CD93-406B-8FE5-78D94FF7D777}" srcId="{CA3396A1-B768-4336-9FBB-48B343B8D73D}" destId="{F5891265-EC18-495F-986F-4807FDF21564}" srcOrd="0" destOrd="0" parTransId="{B686890D-5649-44A7-959D-DF1D38D8573A}" sibTransId="{69491A35-602C-4646-9A68-2C8C11E122F5}"/>
    <dgm:cxn modelId="{AFBB1492-D8D5-4939-B76F-FB0B90534B05}" srcId="{CA3396A1-B768-4336-9FBB-48B343B8D73D}" destId="{91C59579-107A-4EAB-98ED-3ACA4B9CAFF6}" srcOrd="4" destOrd="0" parTransId="{C749FCDD-37CC-4A43-8C06-CC0A9248A00D}" sibTransId="{B7C8A421-6DEE-44A1-9A25-15A0692958A5}"/>
    <dgm:cxn modelId="{BE8468B5-3432-4691-B659-A40CBB4935D5}" type="presOf" srcId="{3E4141ED-FD53-44D0-A46E-D28FDB9B98F6}" destId="{73BB3761-3ACF-434A-BB37-19F0A8618B48}" srcOrd="0" destOrd="0" presId="urn:microsoft.com/office/officeart/2005/8/layout/radial5"/>
    <dgm:cxn modelId="{A0218EBB-1984-46A1-89AD-B86E55C8266E}" type="presOf" srcId="{9C0E714A-DB26-42AC-B14A-72704BD31286}" destId="{6B91B5DF-E918-4AB1-A8FB-A5C611E47F9A}" srcOrd="0" destOrd="0" presId="urn:microsoft.com/office/officeart/2005/8/layout/radial5"/>
    <dgm:cxn modelId="{AED541D3-367E-4E43-B6E5-6AF7ECD222D0}" srcId="{CA3396A1-B768-4336-9FBB-48B343B8D73D}" destId="{20C6D456-E98C-4206-A9E7-117051969AD5}" srcOrd="5" destOrd="0" parTransId="{9C0E714A-DB26-42AC-B14A-72704BD31286}" sibTransId="{C8572D7B-F6ED-4042-9ECC-B8372EA9A3D2}"/>
    <dgm:cxn modelId="{7F8695D4-1B95-4636-B36F-139C9E6A8F02}" type="presOf" srcId="{D77C94B5-40D0-4824-B38F-CEBBD062DB3E}" destId="{79432032-2DA8-4FDB-9B2F-612059624B2D}" srcOrd="0" destOrd="0" presId="urn:microsoft.com/office/officeart/2005/8/layout/radial5"/>
    <dgm:cxn modelId="{789363D8-36BE-4C3A-A031-9E4692639069}" type="presOf" srcId="{06B9C39C-50D4-400F-AA95-31D0B9C252B4}" destId="{525D37E7-D303-4691-9757-70E85B9E01D6}" srcOrd="0" destOrd="0" presId="urn:microsoft.com/office/officeart/2005/8/layout/radial5"/>
    <dgm:cxn modelId="{3E7825D9-4294-4A18-84B6-6EA7C60BBD00}" srcId="{7F6824AF-4E35-4A2F-9DC8-FF3E065C58FB}" destId="{CA3396A1-B768-4336-9FBB-48B343B8D73D}" srcOrd="0" destOrd="0" parTransId="{A6145B63-95E5-4890-B74D-AF323771D72D}" sibTransId="{42AC4162-39A7-437A-A039-55E9E2266B95}"/>
    <dgm:cxn modelId="{8A5B01E2-5132-4FDD-B0E2-8C34E5DB2FCA}" type="presOf" srcId="{7F6824AF-4E35-4A2F-9DC8-FF3E065C58FB}" destId="{FEA2396F-D8EB-48C6-B127-D3DA285E4C17}" srcOrd="0" destOrd="0" presId="urn:microsoft.com/office/officeart/2005/8/layout/radial5"/>
    <dgm:cxn modelId="{29D163E9-C28C-4122-B6BB-375848254A03}" type="presOf" srcId="{CA3396A1-B768-4336-9FBB-48B343B8D73D}" destId="{BCD49B58-EAF6-4750-A032-A7D84B54605E}" srcOrd="0" destOrd="0" presId="urn:microsoft.com/office/officeart/2005/8/layout/radial5"/>
    <dgm:cxn modelId="{F4864CED-3B38-4580-8E20-295E64253376}" type="presOf" srcId="{C749FCDD-37CC-4A43-8C06-CC0A9248A00D}" destId="{14CB44A5-3316-4703-94E6-C4B2682DE1C6}" srcOrd="1" destOrd="0" presId="urn:microsoft.com/office/officeart/2005/8/layout/radial5"/>
    <dgm:cxn modelId="{8BEEB496-5AAB-4F43-B0A1-AA1ECDD29178}" type="presParOf" srcId="{FEA2396F-D8EB-48C6-B127-D3DA285E4C17}" destId="{BCD49B58-EAF6-4750-A032-A7D84B54605E}" srcOrd="0" destOrd="0" presId="urn:microsoft.com/office/officeart/2005/8/layout/radial5"/>
    <dgm:cxn modelId="{D8FCBD43-7637-48BB-8018-77AA53194B9C}" type="presParOf" srcId="{FEA2396F-D8EB-48C6-B127-D3DA285E4C17}" destId="{505A026B-B741-45A3-BDE2-518FFAE06C6E}" srcOrd="1" destOrd="0" presId="urn:microsoft.com/office/officeart/2005/8/layout/radial5"/>
    <dgm:cxn modelId="{81AE189F-D822-4D70-9FC8-C10F4A5AF18C}" type="presParOf" srcId="{505A026B-B741-45A3-BDE2-518FFAE06C6E}" destId="{466C2BB3-16EB-4238-947C-29E33E333998}" srcOrd="0" destOrd="0" presId="urn:microsoft.com/office/officeart/2005/8/layout/radial5"/>
    <dgm:cxn modelId="{70CC8C6B-5873-4552-A803-4CB471E2D749}" type="presParOf" srcId="{FEA2396F-D8EB-48C6-B127-D3DA285E4C17}" destId="{660516BB-9CEC-4EBF-978B-FA5F8D4697EC}" srcOrd="2" destOrd="0" presId="urn:microsoft.com/office/officeart/2005/8/layout/radial5"/>
    <dgm:cxn modelId="{A58D8313-6F66-4C06-A2B5-262783E9B5DB}" type="presParOf" srcId="{FEA2396F-D8EB-48C6-B127-D3DA285E4C17}" destId="{79432032-2DA8-4FDB-9B2F-612059624B2D}" srcOrd="3" destOrd="0" presId="urn:microsoft.com/office/officeart/2005/8/layout/radial5"/>
    <dgm:cxn modelId="{B9FA3363-C23E-4F8B-9242-1B71D169DE67}" type="presParOf" srcId="{79432032-2DA8-4FDB-9B2F-612059624B2D}" destId="{E7D301DC-3D2F-4E62-A547-579306AF9966}" srcOrd="0" destOrd="0" presId="urn:microsoft.com/office/officeart/2005/8/layout/radial5"/>
    <dgm:cxn modelId="{CF7129E9-E223-4C99-80A3-AF53EAC584CB}" type="presParOf" srcId="{FEA2396F-D8EB-48C6-B127-D3DA285E4C17}" destId="{525D37E7-D303-4691-9757-70E85B9E01D6}" srcOrd="4" destOrd="0" presId="urn:microsoft.com/office/officeart/2005/8/layout/radial5"/>
    <dgm:cxn modelId="{94099200-9F3D-4655-9FD6-C88E9CB9946E}" type="presParOf" srcId="{FEA2396F-D8EB-48C6-B127-D3DA285E4C17}" destId="{73BB3761-3ACF-434A-BB37-19F0A8618B48}" srcOrd="5" destOrd="0" presId="urn:microsoft.com/office/officeart/2005/8/layout/radial5"/>
    <dgm:cxn modelId="{7AE16976-0608-47DA-BA7D-A72A23C0067E}" type="presParOf" srcId="{73BB3761-3ACF-434A-BB37-19F0A8618B48}" destId="{B5619C57-25AD-40A4-9B7D-07A157AC8CA5}" srcOrd="0" destOrd="0" presId="urn:microsoft.com/office/officeart/2005/8/layout/radial5"/>
    <dgm:cxn modelId="{5824B134-3B52-425B-B7CF-839E0B734EC0}" type="presParOf" srcId="{FEA2396F-D8EB-48C6-B127-D3DA285E4C17}" destId="{924D962D-59CC-46ED-B5B3-11970F9F0659}" srcOrd="6" destOrd="0" presId="urn:microsoft.com/office/officeart/2005/8/layout/radial5"/>
    <dgm:cxn modelId="{44053F06-3FB7-4130-A721-3BE93CE31BDE}" type="presParOf" srcId="{FEA2396F-D8EB-48C6-B127-D3DA285E4C17}" destId="{8853E0F9-A714-4D60-94B9-359F66DAC1D4}" srcOrd="7" destOrd="0" presId="urn:microsoft.com/office/officeart/2005/8/layout/radial5"/>
    <dgm:cxn modelId="{1CDCB3CB-8353-46AE-BFD3-65D57E77E5C5}" type="presParOf" srcId="{8853E0F9-A714-4D60-94B9-359F66DAC1D4}" destId="{6EC5CC68-EFE2-4E78-981E-12E56DDBA380}" srcOrd="0" destOrd="0" presId="urn:microsoft.com/office/officeart/2005/8/layout/radial5"/>
    <dgm:cxn modelId="{D518238C-1449-47E6-9AF3-ECECEBA36A50}" type="presParOf" srcId="{FEA2396F-D8EB-48C6-B127-D3DA285E4C17}" destId="{237037BE-0A79-4A42-A3A4-01F1D99C4270}" srcOrd="8" destOrd="0" presId="urn:microsoft.com/office/officeart/2005/8/layout/radial5"/>
    <dgm:cxn modelId="{8ED42AF1-B759-4E01-B9D1-DCFE6FE47CE5}" type="presParOf" srcId="{FEA2396F-D8EB-48C6-B127-D3DA285E4C17}" destId="{8F98AE99-5BCE-4398-8768-88D6ACF8DF50}" srcOrd="9" destOrd="0" presId="urn:microsoft.com/office/officeart/2005/8/layout/radial5"/>
    <dgm:cxn modelId="{2021049A-F2BD-42E2-8102-6CD17D8548D7}" type="presParOf" srcId="{8F98AE99-5BCE-4398-8768-88D6ACF8DF50}" destId="{14CB44A5-3316-4703-94E6-C4B2682DE1C6}" srcOrd="0" destOrd="0" presId="urn:microsoft.com/office/officeart/2005/8/layout/radial5"/>
    <dgm:cxn modelId="{698AAD83-4234-4746-B481-9B5F4DE802AF}" type="presParOf" srcId="{FEA2396F-D8EB-48C6-B127-D3DA285E4C17}" destId="{BE507AFF-4CB8-4293-AE01-EAD15104B634}" srcOrd="10" destOrd="0" presId="urn:microsoft.com/office/officeart/2005/8/layout/radial5"/>
    <dgm:cxn modelId="{3942CC6C-4C35-4D9A-AB06-1122DC21C6DB}" type="presParOf" srcId="{FEA2396F-D8EB-48C6-B127-D3DA285E4C17}" destId="{6B91B5DF-E918-4AB1-A8FB-A5C611E47F9A}" srcOrd="11" destOrd="0" presId="urn:microsoft.com/office/officeart/2005/8/layout/radial5"/>
    <dgm:cxn modelId="{C30CBB65-2FF5-4749-863B-9DAE53D44EC0}" type="presParOf" srcId="{6B91B5DF-E918-4AB1-A8FB-A5C611E47F9A}" destId="{50812048-87C6-4177-A732-4CE99889CE5A}" srcOrd="0" destOrd="0" presId="urn:microsoft.com/office/officeart/2005/8/layout/radial5"/>
    <dgm:cxn modelId="{23E272D5-1425-47A7-BFA3-C65AAE237E6D}" type="presParOf" srcId="{FEA2396F-D8EB-48C6-B127-D3DA285E4C17}" destId="{C8D135C9-9A38-44FB-9429-3D112437C61F}" srcOrd="12" destOrd="0" presId="urn:microsoft.com/office/officeart/2005/8/layout/radial5"/>
  </dgm:cxnLst>
  <dgm:bg>
    <a:solidFill>
      <a:srgbClr val="92D050">
        <a:alpha val="75000"/>
      </a:srgb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49B58-EAF6-4750-A032-A7D84B54605E}">
      <dsp:nvSpPr>
        <dsp:cNvPr id="0" name=""/>
        <dsp:cNvSpPr/>
      </dsp:nvSpPr>
      <dsp:spPr>
        <a:xfrm>
          <a:off x="2348330" y="1368152"/>
          <a:ext cx="1283626" cy="1161368"/>
        </a:xfrm>
        <a:prstGeom prst="ellipse">
          <a:avLst/>
        </a:prstGeom>
        <a:solidFill>
          <a:schemeClr val="accent2">
            <a:lumMod val="7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Социальный педагог</a:t>
          </a:r>
        </a:p>
      </dsp:txBody>
      <dsp:txXfrm>
        <a:off x="2536313" y="1538230"/>
        <a:ext cx="907660" cy="821212"/>
      </dsp:txXfrm>
    </dsp:sp>
    <dsp:sp modelId="{505A026B-B741-45A3-BDE2-518FFAE06C6E}">
      <dsp:nvSpPr>
        <dsp:cNvPr id="0" name=""/>
        <dsp:cNvSpPr/>
      </dsp:nvSpPr>
      <dsp:spPr>
        <a:xfrm rot="16160186">
          <a:off x="2941029" y="1128898"/>
          <a:ext cx="106476" cy="317893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 rot="10800000">
        <a:off x="2957185" y="1208447"/>
        <a:ext cx="74533" cy="190735"/>
      </dsp:txXfrm>
    </dsp:sp>
    <dsp:sp modelId="{660516BB-9CEC-4EBF-978B-FA5F8D4697EC}">
      <dsp:nvSpPr>
        <dsp:cNvPr id="0" name=""/>
        <dsp:cNvSpPr/>
      </dsp:nvSpPr>
      <dsp:spPr>
        <a:xfrm>
          <a:off x="2393655" y="5916"/>
          <a:ext cx="1161422" cy="11614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Директор школы</a:t>
          </a:r>
        </a:p>
      </dsp:txBody>
      <dsp:txXfrm>
        <a:off x="2563741" y="176002"/>
        <a:ext cx="821250" cy="821250"/>
      </dsp:txXfrm>
    </dsp:sp>
    <dsp:sp modelId="{79432032-2DA8-4FDB-9B2F-612059624B2D}">
      <dsp:nvSpPr>
        <dsp:cNvPr id="0" name=""/>
        <dsp:cNvSpPr/>
      </dsp:nvSpPr>
      <dsp:spPr>
        <a:xfrm rot="19973842">
          <a:off x="3569757" y="1453624"/>
          <a:ext cx="99300" cy="317893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3571393" y="1523989"/>
        <a:ext cx="69510" cy="190735"/>
      </dsp:txXfrm>
    </dsp:sp>
    <dsp:sp modelId="{525D37E7-D303-4691-9757-70E85B9E01D6}">
      <dsp:nvSpPr>
        <dsp:cNvPr id="0" name=""/>
        <dsp:cNvSpPr/>
      </dsp:nvSpPr>
      <dsp:spPr>
        <a:xfrm>
          <a:off x="3651796" y="732304"/>
          <a:ext cx="1161422" cy="11614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Заместитель директора по УВР</a:t>
          </a:r>
        </a:p>
      </dsp:txBody>
      <dsp:txXfrm>
        <a:off x="3821882" y="902390"/>
        <a:ext cx="821250" cy="821250"/>
      </dsp:txXfrm>
    </dsp:sp>
    <dsp:sp modelId="{73BB3761-3ACF-434A-BB37-19F0A8618B48}">
      <dsp:nvSpPr>
        <dsp:cNvPr id="0" name=""/>
        <dsp:cNvSpPr/>
      </dsp:nvSpPr>
      <dsp:spPr>
        <a:xfrm rot="1999688">
          <a:off x="3549260" y="2207187"/>
          <a:ext cx="150958" cy="317893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3552984" y="2258325"/>
        <a:ext cx="105671" cy="190735"/>
      </dsp:txXfrm>
    </dsp:sp>
    <dsp:sp modelId="{924D962D-59CC-46ED-B5B3-11970F9F0659}">
      <dsp:nvSpPr>
        <dsp:cNvPr id="0" name=""/>
        <dsp:cNvSpPr/>
      </dsp:nvSpPr>
      <dsp:spPr>
        <a:xfrm>
          <a:off x="3651796" y="2185079"/>
          <a:ext cx="1161422" cy="11614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Классный руководитель</a:t>
          </a:r>
        </a:p>
      </dsp:txBody>
      <dsp:txXfrm>
        <a:off x="3821882" y="2355165"/>
        <a:ext cx="821250" cy="821250"/>
      </dsp:txXfrm>
    </dsp:sp>
    <dsp:sp modelId="{8853E0F9-A714-4D60-94B9-359F66DAC1D4}">
      <dsp:nvSpPr>
        <dsp:cNvPr id="0" name=""/>
        <dsp:cNvSpPr/>
      </dsp:nvSpPr>
      <dsp:spPr>
        <a:xfrm rot="5435142">
          <a:off x="2881078" y="2555820"/>
          <a:ext cx="202471" cy="317893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 rot="10800000">
        <a:off x="2911759" y="2589030"/>
        <a:ext cx="141730" cy="190735"/>
      </dsp:txXfrm>
    </dsp:sp>
    <dsp:sp modelId="{237037BE-0A79-4A42-A3A4-01F1D99C4270}">
      <dsp:nvSpPr>
        <dsp:cNvPr id="0" name=""/>
        <dsp:cNvSpPr/>
      </dsp:nvSpPr>
      <dsp:spPr>
        <a:xfrm>
          <a:off x="2393655" y="2911467"/>
          <a:ext cx="1161422" cy="11614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Педагог-психолог</a:t>
          </a:r>
        </a:p>
      </dsp:txBody>
      <dsp:txXfrm>
        <a:off x="2563741" y="3081553"/>
        <a:ext cx="821250" cy="821250"/>
      </dsp:txXfrm>
    </dsp:sp>
    <dsp:sp modelId="{8F98AE99-5BCE-4398-8768-88D6ACF8DF50}">
      <dsp:nvSpPr>
        <dsp:cNvPr id="0" name=""/>
        <dsp:cNvSpPr/>
      </dsp:nvSpPr>
      <dsp:spPr>
        <a:xfrm rot="8839695">
          <a:off x="2257398" y="2207007"/>
          <a:ext cx="164626" cy="317893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 rot="10800000">
        <a:off x="2302879" y="2257256"/>
        <a:ext cx="115238" cy="190735"/>
      </dsp:txXfrm>
    </dsp:sp>
    <dsp:sp modelId="{BE507AFF-4CB8-4293-AE01-EAD15104B634}">
      <dsp:nvSpPr>
        <dsp:cNvPr id="0" name=""/>
        <dsp:cNvSpPr/>
      </dsp:nvSpPr>
      <dsp:spPr>
        <a:xfrm>
          <a:off x="1135515" y="2185079"/>
          <a:ext cx="1161422" cy="11614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Учитель-предметник</a:t>
          </a:r>
        </a:p>
      </dsp:txBody>
      <dsp:txXfrm>
        <a:off x="1305601" y="2355165"/>
        <a:ext cx="821250" cy="821250"/>
      </dsp:txXfrm>
    </dsp:sp>
    <dsp:sp modelId="{6B91B5DF-E918-4AB1-A8FB-A5C611E47F9A}">
      <dsp:nvSpPr>
        <dsp:cNvPr id="0" name=""/>
        <dsp:cNvSpPr/>
      </dsp:nvSpPr>
      <dsp:spPr>
        <a:xfrm rot="12391447">
          <a:off x="2277907" y="1462841"/>
          <a:ext cx="113939" cy="317893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 rot="10800000">
        <a:off x="2310290" y="1534052"/>
        <a:ext cx="79757" cy="190735"/>
      </dsp:txXfrm>
    </dsp:sp>
    <dsp:sp modelId="{C8D135C9-9A38-44FB-9429-3D112437C61F}">
      <dsp:nvSpPr>
        <dsp:cNvPr id="0" name=""/>
        <dsp:cNvSpPr/>
      </dsp:nvSpPr>
      <dsp:spPr>
        <a:xfrm>
          <a:off x="1135515" y="732304"/>
          <a:ext cx="1161422" cy="11614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Педагог-логопед</a:t>
          </a:r>
        </a:p>
      </dsp:txBody>
      <dsp:txXfrm>
        <a:off x="1305601" y="902390"/>
        <a:ext cx="821250" cy="821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51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36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96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668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944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558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448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408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020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288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07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86393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43182"/>
            <a:ext cx="7772400" cy="957268"/>
          </a:xfrm>
        </p:spPr>
        <p:txBody>
          <a:bodyPr/>
          <a:lstStyle/>
          <a:p>
            <a:r>
              <a:rPr lang="ru-RU" dirty="0"/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7853" y="728501"/>
            <a:ext cx="47188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социального педагога ОАНО «Ватан» </a:t>
            </a:r>
          </a:p>
          <a:p>
            <a:pPr algn="ctr"/>
            <a:r>
              <a:rPr lang="ru-RU" sz="32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Гаджиева Наида </a:t>
            </a:r>
            <a:r>
              <a:rPr lang="ru-RU" sz="32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Мусаевна</a:t>
            </a:r>
            <a:r>
              <a:rPr lang="ru-RU" sz="32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6286520"/>
            <a:ext cx="3143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Махачкала 2025г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/>
          </a:p>
        </p:txBody>
      </p:sp>
      <p:pic>
        <p:nvPicPr>
          <p:cNvPr id="6" name="Picture 4" descr="Picture background">
            <a:extLst>
              <a:ext uri="{FF2B5EF4-FFF2-40B4-BE49-F238E27FC236}">
                <a16:creationId xmlns:a16="http://schemas.microsoft.com/office/drawing/2014/main" id="{F3CCB18F-CE8E-2F04-633B-DDEFF464E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223224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F325AF-6B6A-D4CB-85A5-66D0A0058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0" y="3204159"/>
            <a:ext cx="2046592" cy="27392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64704"/>
            <a:ext cx="8572560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Как социальный педагог, в своей деятельности я руководствуюсь следующей документацией:</a:t>
            </a:r>
          </a:p>
          <a:p>
            <a:pPr algn="ctr">
              <a:spcBef>
                <a:spcPts val="600"/>
              </a:spcBef>
              <a:defRPr/>
            </a:pPr>
            <a:endParaRPr lang="ru-RU" alt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SimSun" pitchFamily="2" charset="-122"/>
              <a:cs typeface="Times New Roman" panose="02020603050405020304" pitchFamily="18" charset="0"/>
            </a:endParaRPr>
          </a:p>
          <a:p>
            <a:r>
              <a:rPr lang="ru-RU" dirty="0"/>
              <a:t>1.     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Конституцией Российской Федерации.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    Международным документом - Конвенцией ООН о правах ребенка.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    Международным документом - Декларацией прав ребенка.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    Федеральным Законом РФ об образовании.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     Семейным кодекс Российской Федерации.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     Федеральным Законом «Об основных гарантиях прав ребенка в РФ»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     Федеральным Законом «Об основных системах профилактики безнадзорности и правонарушений несовершеннолетних»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     Уставом школы.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     Планом работы школы на текущий учебный год.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 Школьными локальными актами.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 Должностной инструкцией.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  <p:pic>
        <p:nvPicPr>
          <p:cNvPr id="4" name="Picture 4" descr="Picture background">
            <a:extLst>
              <a:ext uri="{FF2B5EF4-FFF2-40B4-BE49-F238E27FC236}">
                <a16:creationId xmlns:a16="http://schemas.microsoft.com/office/drawing/2014/main" id="{B7301328-3056-88C0-241E-12DE4DEF5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840" y="4437112"/>
            <a:ext cx="2088232" cy="184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692696"/>
            <a:ext cx="87154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0"/>
              </a:spcBef>
              <a:spcAft>
                <a:spcPts val="100"/>
              </a:spcAft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Поскольку школа представляет собой социально-педагогическую систему, функции социального педагога осуществляют не только сами социальные педагоги, но и все остальные участники образовательного процесса: директор школы, заместитель директора по учебно-воспитательной работе, классный руководитель, учителя-предметники, педагог-психолог и педагог-логопед.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70641208"/>
              </p:ext>
            </p:extLst>
          </p:nvPr>
        </p:nvGraphicFramePr>
        <p:xfrm>
          <a:off x="1071538" y="2564904"/>
          <a:ext cx="5948734" cy="4078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6F8528-5283-0AC8-9A2B-9936E5CD3F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029" y="33180"/>
            <a:ext cx="3200137" cy="45191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F98D48-F4B9-5AE4-FE64-CD7812C4D3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2247" y="3366665"/>
            <a:ext cx="2592288" cy="386908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E4B4-17EF-1454-356B-728F9AD77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91C548-7A76-40E1-16E9-4F02F5B9C6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78827" y="-117587"/>
            <a:ext cx="2664296" cy="41220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905B9C-527F-3CE0-C410-AD26A5985D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" t="2100"/>
          <a:stretch>
            <a:fillRect/>
          </a:stretch>
        </p:blipFill>
        <p:spPr>
          <a:xfrm rot="16200000">
            <a:off x="2745029" y="2850809"/>
            <a:ext cx="3111589" cy="45748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A2051E-42F3-494B-4702-7E4A6339AD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" b="4465"/>
          <a:stretch>
            <a:fillRect/>
          </a:stretch>
        </p:blipFill>
        <p:spPr>
          <a:xfrm rot="16200000">
            <a:off x="5462389" y="44633"/>
            <a:ext cx="2854019" cy="391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25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CDB43-4E11-AF8C-4DC7-034B0F446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EC4B69-53C5-ACD9-278A-418570A53E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28" y="3580029"/>
            <a:ext cx="3739008" cy="26525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9B6F08-E727-BB7F-3F3C-E3B9663C87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158976"/>
            <a:ext cx="2859782" cy="336140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6FF98DE-E241-309A-62D5-2D882ABBA8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709" y="620688"/>
            <a:ext cx="3158114" cy="2368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EE2AB92-9F4E-B078-7E81-C614EE39E1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18" y="802735"/>
            <a:ext cx="3501685" cy="2626265"/>
          </a:xfrm>
          <a:prstGeom prst="rect">
            <a:avLst/>
          </a:prstGeom>
        </p:spPr>
      </p:pic>
      <p:pic>
        <p:nvPicPr>
          <p:cNvPr id="19" name="Picture 4" descr="Picture background">
            <a:extLst>
              <a:ext uri="{FF2B5EF4-FFF2-40B4-BE49-F238E27FC236}">
                <a16:creationId xmlns:a16="http://schemas.microsoft.com/office/drawing/2014/main" id="{A863A760-586E-6263-97A4-5C67B2866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18842"/>
            <a:ext cx="1231585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780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5F397-A7CF-0D4D-B2EA-13AC9DD96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A41D102-E278-6067-CD64-F860E2B198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2952328" cy="221424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8965A70-9BB2-7CA5-54E5-02EF1D805A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92696"/>
            <a:ext cx="2856317" cy="21422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A27B8C1-5B66-087D-0D02-2BA671BC26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92696"/>
            <a:ext cx="2315222" cy="308696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2D9107-1466-6A8D-1903-AF00BCC03C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068960"/>
            <a:ext cx="4752528" cy="3320988"/>
          </a:xfrm>
          <a:prstGeom prst="rect">
            <a:avLst/>
          </a:prstGeom>
        </p:spPr>
      </p:pic>
      <p:pic>
        <p:nvPicPr>
          <p:cNvPr id="2" name="Picture 4" descr="Picture background">
            <a:extLst>
              <a:ext uri="{FF2B5EF4-FFF2-40B4-BE49-F238E27FC236}">
                <a16:creationId xmlns:a16="http://schemas.microsoft.com/office/drawing/2014/main" id="{01CF9131-15E1-9A7E-9F7B-BEE5D69E1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37112"/>
            <a:ext cx="1625663" cy="152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86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357298"/>
            <a:ext cx="800105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</a:rPr>
              <a:t>Вот он сидит перед нами, взгляните.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</a:rPr>
              <a:t>Сжался пружиной, отчаялся он, 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</a:rPr>
              <a:t>С миром оборваны тонкие нити.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</a:rPr>
              <a:t>Словно стена, без дверей и окон.</a:t>
            </a:r>
          </a:p>
          <a:p>
            <a:pPr algn="just"/>
            <a:endParaRPr lang="ru-RU" sz="2800" b="1" dirty="0">
              <a:solidFill>
                <a:srgbClr val="002060"/>
              </a:solidFill>
            </a:endParaRPr>
          </a:p>
          <a:p>
            <a:pPr algn="just"/>
            <a:r>
              <a:rPr lang="ru-RU" sz="2800" b="1" dirty="0">
                <a:solidFill>
                  <a:srgbClr val="002060"/>
                </a:solidFill>
              </a:rPr>
              <a:t>Вот они, главные истины эти: 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</a:rPr>
              <a:t>Поздно заметили... Поздно учли... 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</a:rPr>
              <a:t>Нет! Не рождаются трудными дети!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</a:rPr>
              <a:t>Просто им вовремя не помогли. </a:t>
            </a:r>
          </a:p>
          <a:p>
            <a:pPr algn="r"/>
            <a:r>
              <a:rPr lang="ru-RU" sz="2400" b="1" dirty="0">
                <a:solidFill>
                  <a:srgbClr val="002060"/>
                </a:solidFill>
              </a:rPr>
              <a:t>С. Давидович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14546" y="500042"/>
            <a:ext cx="350046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Моё любимое</a:t>
            </a:r>
          </a:p>
        </p:txBody>
      </p:sp>
      <p:pic>
        <p:nvPicPr>
          <p:cNvPr id="5" name="Picture 4" descr="Picture background">
            <a:extLst>
              <a:ext uri="{FF2B5EF4-FFF2-40B4-BE49-F238E27FC236}">
                <a16:creationId xmlns:a16="http://schemas.microsoft.com/office/drawing/2014/main" id="{9B59ECBC-BC8F-8112-B2FE-1B25AC5BD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37" y="1591940"/>
            <a:ext cx="223224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000240"/>
            <a:ext cx="7358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002060"/>
                </a:solidFill>
              </a:rPr>
              <a:t>Спасибо</a:t>
            </a:r>
          </a:p>
          <a:p>
            <a:pPr algn="ctr"/>
            <a:r>
              <a:rPr lang="ru-RU" sz="7200" dirty="0">
                <a:solidFill>
                  <a:srgbClr val="002060"/>
                </a:solidFill>
              </a:rPr>
              <a:t> за</a:t>
            </a:r>
          </a:p>
          <a:p>
            <a:pPr algn="ctr"/>
            <a:r>
              <a:rPr lang="ru-RU" sz="7200" dirty="0">
                <a:solidFill>
                  <a:srgbClr val="002060"/>
                </a:solidFill>
              </a:rPr>
              <a:t> внимание!</a:t>
            </a:r>
          </a:p>
        </p:txBody>
      </p:sp>
      <p:pic>
        <p:nvPicPr>
          <p:cNvPr id="3" name="Picture 4" descr="Picture background">
            <a:extLst>
              <a:ext uri="{FF2B5EF4-FFF2-40B4-BE49-F238E27FC236}">
                <a16:creationId xmlns:a16="http://schemas.microsoft.com/office/drawing/2014/main" id="{3D58F64F-455F-07C1-954A-66B123F08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140" y="764704"/>
            <a:ext cx="1866937" cy="174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980728"/>
            <a:ext cx="89297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рождения: 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05.05.1997г</a:t>
            </a:r>
          </a:p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Дагестанский Государственный Университет социальный факультет (бакалавриат) – специалист по социальной работе 2014-2018г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Дагестанский Государственный Университет социальный факультет (магистратура)- социальная работа 2018-2020г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ЕЦПК – Профессиональная переподготовка – «Государственное и муниципальное управление.»  2021г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ЕЦПК – Профессиональная переподготовка – «Педагог-психолог. Преподаватель психологических дисциплин.» 2021г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ЕЦПК – Профессиональная переподготовка – «Семейная психология» 2021г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Дагестанский Гуманитарный Институт - Профессиональная переподготовка – «Теория и методика начального образования» 2021г </a:t>
            </a:r>
          </a:p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Специальность: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классов;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педагог</a:t>
            </a:r>
          </a:p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стаж: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года</a:t>
            </a:r>
          </a:p>
          <a:p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7E9AC2C6-9622-DECB-AFB8-C2C889F6E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69160"/>
            <a:ext cx="184737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4990" y="2204864"/>
            <a:ext cx="891401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 больше всего нуждается в вашей любви как раз тогда, когда он меньше всего ее заслуживает.</a:t>
            </a:r>
            <a:r>
              <a:rPr kumimoji="0" lang="ru-RU" sz="4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4800" b="0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Э. </a:t>
            </a:r>
            <a:r>
              <a:rPr kumimoji="0" lang="ru-RU" sz="4800" b="0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Бомбек</a:t>
            </a:r>
            <a:r>
              <a:rPr kumimoji="0" lang="ru-RU" sz="4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596" y="642918"/>
            <a:ext cx="657229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/>
              <a:t>МОЁ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</a:t>
            </a:r>
            <a:r>
              <a:rPr lang="ru-RU" sz="3200" dirty="0"/>
              <a:t> КРЕДО</a:t>
            </a:r>
          </a:p>
        </p:txBody>
      </p:sp>
      <p:pic>
        <p:nvPicPr>
          <p:cNvPr id="2" name="Picture 4" descr="Picture background">
            <a:extLst>
              <a:ext uri="{FF2B5EF4-FFF2-40B4-BE49-F238E27FC236}">
                <a16:creationId xmlns:a16="http://schemas.microsoft.com/office/drawing/2014/main" id="{06C62D0D-7125-1493-1EDE-430FEC1C9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96129"/>
            <a:ext cx="2016224" cy="188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01" y="427672"/>
            <a:ext cx="8643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SimSun"/>
              </a:rPr>
              <a:t>Актуальность работы социального педагога в школе в современных условиях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412776"/>
            <a:ext cx="8429684" cy="3811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269875" algn="just">
              <a:spcBef>
                <a:spcPts val="100"/>
              </a:spcBef>
              <a:spcAft>
                <a:spcPts val="100"/>
              </a:spcAft>
            </a:pP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Деятельность социального педагога направлена на формирование здорового микроклимата в коллективе, гуманизацию межличностных отношений, реализацию способностей каждого, защиту интересов школьников, изучение проблем обучающихся и учителей, принятие мер к их решению. </a:t>
            </a:r>
          </a:p>
          <a:p>
            <a:pPr marL="88900" indent="269875" algn="just">
              <a:spcBef>
                <a:spcPts val="100"/>
              </a:spcBef>
              <a:spcAft>
                <a:spcPts val="100"/>
              </a:spcAft>
            </a:pP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Социальный педагог работает с отдельной личностью, с отдельным ребёнком, подростком, а если с группой, то небольшой, если с семьёй, то и здесь с каждым в отдельности.</a:t>
            </a:r>
          </a:p>
        </p:txBody>
      </p:sp>
      <p:pic>
        <p:nvPicPr>
          <p:cNvPr id="5" name="Picture 4" descr="Picture background">
            <a:extLst>
              <a:ext uri="{FF2B5EF4-FFF2-40B4-BE49-F238E27FC236}">
                <a16:creationId xmlns:a16="http://schemas.microsoft.com/office/drawing/2014/main" id="{8A2227F5-0EEB-0AB2-590F-C71D0FCEA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809035"/>
            <a:ext cx="2016224" cy="188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8557" y="1268760"/>
            <a:ext cx="82153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0"/>
              </a:spcBef>
              <a:spcAft>
                <a:spcPts val="100"/>
              </a:spcAft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    Я, как социальный педагог, помогаю родителям и школьникам  нормализировать отношения, выясняю причины пропусков учебных занятий, выявляю нуждающихся в социальной помощи детей. Это неуспевающие дети, которые в силу своих способностей не могут усвоить школьный курс, дети, которые переживают стрессы  в коллективе сверстников в школе или в семье. Очень важно поддержать ребенка в трудную минуту, научить стойкости, найти  путь и принять решение, вселить  веру в ребенка, убедить его, что все в жизни можно   изменить к лучшему.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3207" y="710185"/>
            <a:ext cx="335758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деятельность</a:t>
            </a:r>
          </a:p>
        </p:txBody>
      </p:sp>
      <p:pic>
        <p:nvPicPr>
          <p:cNvPr id="4" name="Picture 4" descr="Picture background">
            <a:extLst>
              <a:ext uri="{FF2B5EF4-FFF2-40B4-BE49-F238E27FC236}">
                <a16:creationId xmlns:a16="http://schemas.microsoft.com/office/drawing/2014/main" id="{A40494E0-E5DF-ECA7-602B-2D6BE03A4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735" y="4996916"/>
            <a:ext cx="1728192" cy="161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23528" y="582067"/>
            <a:ext cx="821537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 - зеркало семьи; как в капле воды отражается солнце, так в детях отражается нравственная чистота матери и отца.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 А. Сухомлинский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Ребенок, который переносит меньше оскорблений, вырастает человеком, более сознающим свое достоинство.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Ф. Энгельс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Дети, которых не любят, становятся взрослыми, которые не могут любить.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П. Бак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4" descr="Picture background">
            <a:extLst>
              <a:ext uri="{FF2B5EF4-FFF2-40B4-BE49-F238E27FC236}">
                <a16:creationId xmlns:a16="http://schemas.microsoft.com/office/drawing/2014/main" id="{B13DB7A1-259D-8755-17DA-C7E3D411C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966" y="5373216"/>
            <a:ext cx="1415330" cy="132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 background">
            <a:extLst>
              <a:ext uri="{FF2B5EF4-FFF2-40B4-BE49-F238E27FC236}">
                <a16:creationId xmlns:a16="http://schemas.microsoft.com/office/drawing/2014/main" id="{E1ABFCDF-3CED-8844-4716-A627438F6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20689"/>
            <a:ext cx="5832648" cy="581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092" y="577895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ts val="1000"/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советник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</a:p>
          <a:p>
            <a:pPr algn="just">
              <a:buSzPts val="1000"/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информирую семью о важности и возможности взаимодействия родителей и детей в семье, рассказываю о развитии ребенка, даю педагогические советы по воспитанию детей.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9092" y="1988840"/>
            <a:ext cx="82153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ts val="1000"/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консультант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- </a:t>
            </a:r>
          </a:p>
          <a:p>
            <a:pPr algn="just">
              <a:buSzPts val="1000"/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консультирую по вопросам законодательства; вопросам межличностного взаимодействия в семье; информирую о существующих методах воспитания, ориентированных на конкретную семью; разъясняю родителям способы создания условий, необходимых для нормального развития и воспитания ребенка в семье.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092" y="4148103"/>
            <a:ext cx="8215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адвокат</a:t>
            </a:r>
            <a:r>
              <a:rPr lang="ru-RU" alt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защищаю права ребенка в случае, когда приходится сталкиваться с полной деградацией личности родителей (алкоголизм, наркомания, жестокое отношение к детям) и вытекающими из этого проблемами неустроенности быта, отсутствие внимания, человеческого отношения родителей к детям.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8A4A2-34B2-5763-39C3-CCA00DA70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D71EE3-20B3-BD48-D021-66CA312A23F0}"/>
              </a:ext>
            </a:extLst>
          </p:cNvPr>
          <p:cNvSpPr txBox="1"/>
          <p:nvPr/>
        </p:nvSpPr>
        <p:spPr>
          <a:xfrm>
            <a:off x="323528" y="1268760"/>
            <a:ext cx="8640960" cy="371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социальному педагогу вы можете обратиться, если: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  у вас есть трудности в общении с детьми или в семье;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  вам положены социальные льготы (бесплатное питание).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 если вашего ребенка кто - либо обижает, оскорбляет, угрожает;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 если ваш ребенок уже совершил правонарушение, то ему тоже необходима защита и контроль социального педагога.</a:t>
            </a:r>
          </a:p>
        </p:txBody>
      </p:sp>
    </p:spTree>
    <p:extLst>
      <p:ext uri="{BB962C8B-B14F-4D97-AF65-F5344CB8AC3E}">
        <p14:creationId xmlns:p14="http://schemas.microsoft.com/office/powerpoint/2010/main" val="2718491967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297</TotalTime>
  <Words>780</Words>
  <Application>Microsoft Office PowerPoint</Application>
  <PresentationFormat>Экран (4:3)</PresentationFormat>
  <Paragraphs>79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Corbel</vt:lpstr>
      <vt:lpstr>Gill Sans MT</vt:lpstr>
      <vt:lpstr>Times New Roman</vt:lpstr>
      <vt:lpstr>Wingdings</vt:lpstr>
      <vt:lpstr>Wingdings 2</vt:lpstr>
      <vt:lpstr>Дивиденд</vt:lpstr>
      <vt:lpstr>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Социальный П</dc:creator>
  <cp:lastModifiedBy>infinix</cp:lastModifiedBy>
  <cp:revision>24</cp:revision>
  <dcterms:created xsi:type="dcterms:W3CDTF">2020-06-26T07:25:40Z</dcterms:created>
  <dcterms:modified xsi:type="dcterms:W3CDTF">2025-09-23T06:46:14Z</dcterms:modified>
</cp:coreProperties>
</file>